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88163" cy="100203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1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BBC5-7A40-4729-A140-84CBE55970CE}" type="datetimeFigureOut">
              <a:rPr lang="es-MX" smtClean="0"/>
              <a:t>07/08/2019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0DF25-38A0-4DB5-A39A-2D47A8C5D3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82034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BBC5-7A40-4729-A140-84CBE55970CE}" type="datetimeFigureOut">
              <a:rPr lang="es-MX" smtClean="0"/>
              <a:t>07/08/2019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0DF25-38A0-4DB5-A39A-2D47A8C5D3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41929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BBC5-7A40-4729-A140-84CBE55970CE}" type="datetimeFigureOut">
              <a:rPr lang="es-MX" smtClean="0"/>
              <a:t>07/08/2019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0DF25-38A0-4DB5-A39A-2D47A8C5D3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53783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BBC5-7A40-4729-A140-84CBE55970CE}" type="datetimeFigureOut">
              <a:rPr lang="es-MX" smtClean="0"/>
              <a:t>07/08/2019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0DF25-38A0-4DB5-A39A-2D47A8C5D3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733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BBC5-7A40-4729-A140-84CBE55970CE}" type="datetimeFigureOut">
              <a:rPr lang="es-MX" smtClean="0"/>
              <a:t>07/08/2019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0DF25-38A0-4DB5-A39A-2D47A8C5D3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3530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BBC5-7A40-4729-A140-84CBE55970CE}" type="datetimeFigureOut">
              <a:rPr lang="es-MX" smtClean="0"/>
              <a:t>07/08/2019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0DF25-38A0-4DB5-A39A-2D47A8C5D3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79068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BBC5-7A40-4729-A140-84CBE55970CE}" type="datetimeFigureOut">
              <a:rPr lang="es-MX" smtClean="0"/>
              <a:t>07/08/2019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0DF25-38A0-4DB5-A39A-2D47A8C5D3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3330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BBC5-7A40-4729-A140-84CBE55970CE}" type="datetimeFigureOut">
              <a:rPr lang="es-MX" smtClean="0"/>
              <a:t>07/08/2019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0DF25-38A0-4DB5-A39A-2D47A8C5D3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8832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BBC5-7A40-4729-A140-84CBE55970CE}" type="datetimeFigureOut">
              <a:rPr lang="es-MX" smtClean="0"/>
              <a:t>07/08/2019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0DF25-38A0-4DB5-A39A-2D47A8C5D3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03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BBC5-7A40-4729-A140-84CBE55970CE}" type="datetimeFigureOut">
              <a:rPr lang="es-MX" smtClean="0"/>
              <a:t>07/08/2019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0DF25-38A0-4DB5-A39A-2D47A8C5D3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2749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BBC5-7A40-4729-A140-84CBE55970CE}" type="datetimeFigureOut">
              <a:rPr lang="es-MX" smtClean="0"/>
              <a:t>07/08/2019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0DF25-38A0-4DB5-A39A-2D47A8C5D3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9887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DBBC5-7A40-4729-A140-84CBE55970CE}" type="datetimeFigureOut">
              <a:rPr lang="es-MX" smtClean="0"/>
              <a:t>07/08/2019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A0DF25-38A0-4DB5-A39A-2D47A8C5D3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7102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-4823" y="6381328"/>
            <a:ext cx="9120639" cy="4766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/>
              <a:t>TELÉFONO DIRECTO</a:t>
            </a:r>
            <a:r>
              <a:rPr lang="es-MX" dirty="0" smtClean="0"/>
              <a:t>: </a:t>
            </a:r>
            <a:r>
              <a:rPr lang="es-MX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441 690-29-17         441 129-27-71 </a:t>
            </a:r>
            <a:endParaRPr lang="es-MX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0823" y="5949280"/>
            <a:ext cx="9123177" cy="3388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APRENDAMOS ENTRE TODOS EL CORRECTO USO DE LOS SERVICIOS DE EMERGENCIAS</a:t>
            </a:r>
            <a:endParaRPr lang="es-MX" sz="1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284678" y="0"/>
            <a:ext cx="235449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Rectángulo"/>
          <p:cNvSpPr/>
          <p:nvPr/>
        </p:nvSpPr>
        <p:spPr>
          <a:xfrm>
            <a:off x="0" y="260648"/>
            <a:ext cx="9144000" cy="180020"/>
          </a:xfrm>
          <a:prstGeom prst="rect">
            <a:avLst/>
          </a:prstGeom>
          <a:solidFill>
            <a:schemeClr val="tx2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91680" y="274638"/>
            <a:ext cx="5472608" cy="850106"/>
          </a:xfrm>
        </p:spPr>
        <p:txBody>
          <a:bodyPr/>
          <a:lstStyle/>
          <a:p>
            <a:r>
              <a:rPr lang="es-MX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¿Sabias que?</a:t>
            </a:r>
            <a:endParaRPr lang="es-MX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1623293" cy="13435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Rectángulo redondeado"/>
          <p:cNvSpPr/>
          <p:nvPr/>
        </p:nvSpPr>
        <p:spPr>
          <a:xfrm>
            <a:off x="20823" y="1203199"/>
            <a:ext cx="4051873" cy="359478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Una </a:t>
            </a:r>
            <a:r>
              <a:rPr lang="es-MX" b="1" dirty="0" smtClean="0">
                <a:solidFill>
                  <a:srgbClr val="FF0000"/>
                </a:solidFill>
              </a:rPr>
              <a:t>EMERGENCIA</a:t>
            </a:r>
            <a:r>
              <a:rPr lang="es-MX" dirty="0" smtClean="0"/>
              <a:t> es aquella situación en que la vida corre peligro.</a:t>
            </a:r>
          </a:p>
          <a:p>
            <a:pPr algn="ctr"/>
            <a:r>
              <a:rPr lang="es-MX" dirty="0" smtClean="0"/>
              <a:t>Llama a una ambulancia cuando:</a:t>
            </a:r>
          </a:p>
          <a:p>
            <a:pPr algn="ctr"/>
            <a:endParaRPr lang="es-MX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Estés sangrado y no se detiene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Tengas un infarto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Asfixia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Convulsiones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Accidente vehicular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Estés herido grave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 smtClean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s-MX" dirty="0"/>
          </a:p>
        </p:txBody>
      </p:sp>
      <p:sp>
        <p:nvSpPr>
          <p:cNvPr id="7" name="6 Rectángulo redondeado"/>
          <p:cNvSpPr/>
          <p:nvPr/>
        </p:nvSpPr>
        <p:spPr>
          <a:xfrm>
            <a:off x="4967536" y="1096471"/>
            <a:ext cx="4176464" cy="356058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Una </a:t>
            </a:r>
            <a:r>
              <a:rPr lang="es-MX" b="1" dirty="0" smtClean="0">
                <a:solidFill>
                  <a:srgbClr val="00B050"/>
                </a:solidFill>
              </a:rPr>
              <a:t>URGENCIA</a:t>
            </a:r>
            <a:r>
              <a:rPr lang="es-MX" dirty="0" smtClean="0"/>
              <a:t>  es aquella situación en la que  </a:t>
            </a:r>
            <a:r>
              <a:rPr lang="es-MX" b="1" dirty="0" smtClean="0">
                <a:solidFill>
                  <a:srgbClr val="FF0000"/>
                </a:solidFill>
              </a:rPr>
              <a:t>No</a:t>
            </a:r>
            <a:r>
              <a:rPr lang="es-MX" dirty="0" smtClean="0"/>
              <a:t> pone en riesgo tu vida y requiere de atención medica en un periodo de tiempo razonable</a:t>
            </a:r>
          </a:p>
          <a:p>
            <a:r>
              <a:rPr lang="es-MX" dirty="0" smtClean="0"/>
              <a:t>Llama un taxi cuando:</a:t>
            </a:r>
          </a:p>
          <a:p>
            <a:endParaRPr lang="es-MX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Presión baja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Dolor muscular leve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Te hayas golpeado leve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Tengas un esguince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Te hayas luxado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Estés borracho</a:t>
            </a:r>
            <a:endParaRPr lang="es-MX" dirty="0"/>
          </a:p>
        </p:txBody>
      </p:sp>
      <p:sp>
        <p:nvSpPr>
          <p:cNvPr id="8" name="7 CuadroTexto"/>
          <p:cNvSpPr txBox="1"/>
          <p:nvPr/>
        </p:nvSpPr>
        <p:spPr>
          <a:xfrm>
            <a:off x="1135117" y="4897859"/>
            <a:ext cx="6840760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El resto de las situaciones se denominan  CONSULTA:</a:t>
            </a:r>
          </a:p>
          <a:p>
            <a:pPr algn="ctr"/>
            <a:r>
              <a:rPr lang="es-MX" b="1" dirty="0" smtClean="0"/>
              <a:t>Dolor general, dolor estomacal, control de presión, vomito, diarrea, fiebre, nebulizaciones, nauseas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701" l="9845" r="8911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2194" y="4316852"/>
            <a:ext cx="1838325" cy="2708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7945" l="0" r="100000">
                        <a14:foregroundMark x1="2029" y1="61644" x2="2899" y2="14384"/>
                        <a14:foregroundMark x1="34783" y1="16438" x2="64928" y2="13014"/>
                        <a14:foregroundMark x1="84638" y1="68493" x2="87826" y2="69863"/>
                        <a14:foregroundMark x1="91884" y1="66438" x2="91304" y2="59589"/>
                        <a14:foregroundMark x1="86087" y1="49315" x2="85507" y2="45890"/>
                        <a14:foregroundMark x1="85507" y1="45890" x2="85507" y2="45890"/>
                        <a14:backgroundMark x1="2029" y1="66438" x2="4928" y2="13014"/>
                        <a14:backgroundMark x1="2609" y1="15753" x2="5507" y2="5479"/>
                        <a14:backgroundMark x1="2029" y1="23288" x2="1159" y2="57534"/>
                        <a14:backgroundMark x1="7246" y1="10959" x2="57681" y2="75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2864" y="3764545"/>
            <a:ext cx="1728193" cy="11046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364" r="100000">
                        <a14:foregroundMark x1="13455" y1="72131" x2="24000" y2="81421"/>
                        <a14:foregroundMark x1="13818" y1="93989" x2="41455" y2="78689"/>
                        <a14:foregroundMark x1="16727" y1="85792" x2="22909" y2="71038"/>
                        <a14:foregroundMark x1="10909" y1="84153" x2="25455" y2="91257"/>
                        <a14:foregroundMark x1="16364" y1="96721" x2="25455" y2="83060"/>
                        <a14:foregroundMark x1="13455" y1="79235" x2="27273" y2="79235"/>
                        <a14:foregroundMark x1="12000" y1="79235" x2="20364" y2="66667"/>
                        <a14:foregroundMark x1="10182" y1="93989" x2="13455" y2="91803"/>
                        <a14:foregroundMark x1="13455" y1="91803" x2="13455" y2="91803"/>
                        <a14:foregroundMark x1="71636" y1="79235" x2="86545" y2="81967"/>
                        <a14:foregroundMark x1="76364" y1="73224" x2="81455" y2="91257"/>
                        <a14:foregroundMark x1="73455" y1="95628" x2="84364" y2="68306"/>
                        <a14:foregroundMark x1="77818" y1="93989" x2="86182" y2="84153"/>
                        <a14:foregroundMark x1="81455" y1="95628" x2="84727" y2="90164"/>
                        <a14:foregroundMark x1="72727" y1="86885" x2="76364" y2="78689"/>
                        <a14:backgroundMark x1="11636" y1="91257" x2="27636" y2="77596"/>
                        <a14:backgroundMark x1="13818" y1="76503" x2="21818" y2="928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1806" y="3830461"/>
            <a:ext cx="1309688" cy="1067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778" b="94667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602" y="4636022"/>
            <a:ext cx="1071563" cy="1447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5848" y="-1"/>
            <a:ext cx="1368152" cy="12241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305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545</TotalTime>
  <Words>131</Words>
  <Application>Microsoft Office PowerPoint</Application>
  <PresentationFormat>Presentación en pantalla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Aharoni</vt:lpstr>
      <vt:lpstr>Arial</vt:lpstr>
      <vt:lpstr>Calibri</vt:lpstr>
      <vt:lpstr>Tema de Office</vt:lpstr>
      <vt:lpstr>¿Sabias que?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PROTECCION CIVIL</dc:creator>
  <cp:lastModifiedBy>Protección Civil Ezequiel Montes</cp:lastModifiedBy>
  <cp:revision>16</cp:revision>
  <cp:lastPrinted>2019-08-02T02:43:07Z</cp:lastPrinted>
  <dcterms:created xsi:type="dcterms:W3CDTF">2019-08-01T18:11:07Z</dcterms:created>
  <dcterms:modified xsi:type="dcterms:W3CDTF">2019-08-07T15:20:23Z</dcterms:modified>
</cp:coreProperties>
</file>